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_rels/presentation.xml.rels" ContentType="application/vnd.openxmlformats-package.relationships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uk-UA" sz="4400" spc="-1" strike="noStrike">
                <a:latin typeface="Arial"/>
              </a:rPr>
              <a:t>Для переміщення сторінки клацніть мишею</a:t>
            </a:r>
            <a:endParaRPr b="0" lang="uk-UA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uk-UA" sz="2000" spc="-1" strike="noStrike">
                <a:latin typeface="Arial"/>
              </a:rPr>
              <a:t>Для редагування формату приміток клацніть мишею</a:t>
            </a:r>
            <a:endParaRPr b="0" lang="uk-UA" sz="2000" spc="-1" strike="noStrike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uk-UA" sz="1400" spc="-1" strike="noStrike">
                <a:latin typeface="Times New Roman"/>
              </a:rPr>
              <a:t>&lt;верхній колонтитул&gt;</a:t>
            </a:r>
            <a:endParaRPr b="0" lang="uk-UA" sz="1400" spc="-1" strike="noStrike"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uk-UA" sz="1400" spc="-1" strike="noStrike">
                <a:latin typeface="Times New Roman"/>
              </a:rPr>
              <a:t>&lt;дата/час&gt;</a:t>
            </a:r>
            <a:endParaRPr b="0" lang="uk-UA" sz="1400" spc="-1" strike="noStrike">
              <a:latin typeface="Times New Roman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uk-UA" sz="1400" spc="-1" strike="noStrike">
                <a:latin typeface="Times New Roman"/>
              </a:rPr>
              <a:t>&lt;нижній колонтитул&gt;</a:t>
            </a:r>
            <a:endParaRPr b="0" lang="uk-UA" sz="1400" spc="-1" strike="noStrike">
              <a:latin typeface="Times New Roman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D2274AE3-F470-4B07-BFFB-BCFB68419A1F}" type="slidenum">
              <a:rPr b="0" lang="uk-UA" sz="1400" spc="-1" strike="noStrike">
                <a:latin typeface="Times New Roman"/>
              </a:rPr>
              <a:t>&lt;номер&gt;</a:t>
            </a:fld>
            <a:endParaRPr b="0" lang="uk-UA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sldImg"/>
          </p:nvPr>
        </p:nvSpPr>
        <p:spPr>
          <a:xfrm>
            <a:off x="1371600" y="1143000"/>
            <a:ext cx="4114080" cy="3085560"/>
          </a:xfrm>
          <a:prstGeom prst="rect">
            <a:avLst/>
          </a:prstGeom>
        </p:spPr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uk-UA" sz="2000" spc="-1" strike="noStrike">
              <a:latin typeface="Arial"/>
            </a:endParaRPr>
          </a:p>
        </p:txBody>
      </p:sp>
      <p:sp>
        <p:nvSpPr>
          <p:cNvPr id="92" name="Custom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6BF1A2FC-676C-40B8-8540-3A72F6645A89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Calibri"/>
              </a:rPr>
              <a:t>&lt;номер&gt;</a:t>
            </a:fld>
            <a:endParaRPr b="0" lang="uk-UA" sz="12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uk-UA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uk-UA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uk-UA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uk-UA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uk-UA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uk-UA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uk-UA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uk-UA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uk-UA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uk-UA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uk-UA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uk-UA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uk-UA" sz="4400" spc="-1" strike="noStrike">
                <a:latin typeface="Arial"/>
              </a:rPr>
              <a:t>Для правки тексту заголовка клацніть мишею</a:t>
            </a:r>
            <a:endParaRPr b="0" lang="uk-UA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pc="-1" strike="noStrike">
                <a:latin typeface="Arial"/>
              </a:rPr>
              <a:t>Для редагування структури клацніть мишею</a:t>
            </a:r>
            <a:endParaRPr b="0" lang="uk-UA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800" spc="-1" strike="noStrike">
                <a:latin typeface="Arial"/>
              </a:rPr>
              <a:t>Другий рівень структури</a:t>
            </a:r>
            <a:endParaRPr b="0" lang="uk-UA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pc="-1" strike="noStrike">
                <a:latin typeface="Arial"/>
              </a:rPr>
              <a:t>Третій рівень структури</a:t>
            </a:r>
            <a:endParaRPr b="0" lang="uk-UA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000" spc="-1" strike="noStrike">
                <a:latin typeface="Arial"/>
              </a:rPr>
              <a:t>Четвертий рівень структури</a:t>
            </a:r>
            <a:endParaRPr b="0" lang="uk-UA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pc="-1" strike="noStrike">
                <a:latin typeface="Arial"/>
              </a:rPr>
              <a:t>П'ятий рівень структури</a:t>
            </a:r>
            <a:endParaRPr b="0" lang="uk-UA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pc="-1" strike="noStrike">
                <a:latin typeface="Arial"/>
              </a:rPr>
              <a:t>Шостий рівень структури</a:t>
            </a:r>
            <a:endParaRPr b="0" lang="uk-UA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pc="-1" strike="noStrike">
                <a:latin typeface="Arial"/>
              </a:rPr>
              <a:t>Сьомий рівень структури</a:t>
            </a:r>
            <a:endParaRPr b="0" lang="uk-UA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144000" y="72000"/>
            <a:ext cx="8820000" cy="646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uk-UA" sz="1800" spc="-1" strike="noStrike"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uk-UA" sz="2000" spc="-1" strike="noStrike">
                <a:solidFill>
                  <a:srgbClr val="1287c3"/>
                </a:solidFill>
                <a:latin typeface="Verdana"/>
                <a:ea typeface="Verdana"/>
              </a:rPr>
              <a:t> </a:t>
            </a:r>
            <a:r>
              <a:rPr b="0" lang="uk-UA" sz="4000" spc="-1" strike="noStrike">
                <a:solidFill>
                  <a:srgbClr val="5f497a"/>
                </a:solidFill>
                <a:latin typeface="Verdana"/>
                <a:ea typeface="Verdana"/>
              </a:rPr>
              <a:t>Кроки бачення Неємії</a:t>
            </a:r>
            <a:endParaRPr b="0" lang="uk-UA" sz="4000" spc="-1" strike="noStrike">
              <a:latin typeface="Arial"/>
            </a:endParaRPr>
          </a:p>
        </p:txBody>
      </p:sp>
      <p:sp>
        <p:nvSpPr>
          <p:cNvPr id="45" name="CustomShape 2"/>
          <p:cNvSpPr/>
          <p:nvPr/>
        </p:nvSpPr>
        <p:spPr>
          <a:xfrm>
            <a:off x="1838520" y="719280"/>
            <a:ext cx="934920" cy="827280"/>
          </a:xfrm>
          <a:prstGeom prst="flowChartConnector">
            <a:avLst/>
          </a:prstGeom>
          <a:solidFill>
            <a:srgbClr val="fdeada"/>
          </a:solidFill>
          <a:ln w="25560">
            <a:solidFill>
              <a:srgbClr val="f79646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CustomShape 3"/>
          <p:cNvSpPr/>
          <p:nvPr/>
        </p:nvSpPr>
        <p:spPr>
          <a:xfrm>
            <a:off x="1838520" y="953640"/>
            <a:ext cx="935280" cy="4471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  <a:spcAft>
                <a:spcPts val="601"/>
              </a:spcAft>
            </a:pPr>
            <a:r>
              <a:rPr b="1" lang="ru-RU" sz="1200" spc="15" strike="noStrike">
                <a:solidFill>
                  <a:srgbClr val="000000"/>
                </a:solidFill>
                <a:latin typeface="Arial"/>
                <a:ea typeface="Times New Roman"/>
              </a:rPr>
              <a:t>Молитва</a:t>
            </a:r>
            <a:r>
              <a:rPr b="0" lang="ru-RU" sz="1200" spc="15" strike="noStrike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endParaRPr b="0" lang="uk-UA" sz="1200" spc="-1" strike="noStrike">
              <a:latin typeface="Arial"/>
            </a:endParaRPr>
          </a:p>
        </p:txBody>
      </p:sp>
      <p:sp>
        <p:nvSpPr>
          <p:cNvPr id="47" name="CustomShape 4"/>
          <p:cNvSpPr/>
          <p:nvPr/>
        </p:nvSpPr>
        <p:spPr>
          <a:xfrm>
            <a:off x="6939720" y="2054160"/>
            <a:ext cx="934920" cy="827280"/>
          </a:xfrm>
          <a:prstGeom prst="flowChartConnector">
            <a:avLst/>
          </a:prstGeom>
          <a:solidFill>
            <a:srgbClr val="fdeada"/>
          </a:solidFill>
          <a:ln w="25560">
            <a:solidFill>
              <a:srgbClr val="f79646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8" name="CustomShape 5"/>
          <p:cNvSpPr/>
          <p:nvPr/>
        </p:nvSpPr>
        <p:spPr>
          <a:xfrm>
            <a:off x="6924960" y="2180520"/>
            <a:ext cx="934920" cy="6030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1" lang="ru-RU" sz="1000" spc="15" strike="noStrike">
                <a:solidFill>
                  <a:srgbClr val="000000"/>
                </a:solidFill>
                <a:latin typeface="Arial"/>
                <a:ea typeface="Times New Roman"/>
              </a:rPr>
              <a:t>Виїзд у </a:t>
            </a:r>
            <a:endParaRPr b="1" lang="uk-UA" sz="1000" spc="-1" strike="noStrike"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1" lang="ru-RU" sz="1000" spc="15" strike="noStrike">
                <a:solidFill>
                  <a:srgbClr val="000000"/>
                </a:solidFill>
                <a:latin typeface="Arial"/>
                <a:ea typeface="Times New Roman"/>
              </a:rPr>
              <a:t>Єрусалим </a:t>
            </a:r>
            <a:endParaRPr b="1" lang="uk-UA" sz="1000" spc="-1" strike="noStrike">
              <a:latin typeface="Arial"/>
            </a:endParaRPr>
          </a:p>
        </p:txBody>
      </p:sp>
      <p:sp>
        <p:nvSpPr>
          <p:cNvPr id="49" name="CustomShape 6"/>
          <p:cNvSpPr/>
          <p:nvPr/>
        </p:nvSpPr>
        <p:spPr>
          <a:xfrm>
            <a:off x="677160" y="2073240"/>
            <a:ext cx="1077480" cy="990720"/>
          </a:xfrm>
          <a:prstGeom prst="flowChartConnector">
            <a:avLst/>
          </a:prstGeom>
          <a:solidFill>
            <a:srgbClr val="fdeada"/>
          </a:solidFill>
          <a:ln w="25560">
            <a:solidFill>
              <a:srgbClr val="f79646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0" name="CustomShape 7"/>
          <p:cNvSpPr/>
          <p:nvPr/>
        </p:nvSpPr>
        <p:spPr>
          <a:xfrm>
            <a:off x="571320" y="2300760"/>
            <a:ext cx="1298520" cy="45504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1" lang="ru-RU" sz="1000" spc="15" strike="noStrike">
                <a:solidFill>
                  <a:srgbClr val="000000"/>
                </a:solidFill>
                <a:latin typeface="Arial"/>
                <a:ea typeface="Times New Roman"/>
              </a:rPr>
              <a:t>Повідомлення про проблему</a:t>
            </a:r>
            <a:endParaRPr b="0" lang="uk-UA" sz="1000" spc="-1" strike="noStrike">
              <a:latin typeface="Arial"/>
            </a:endParaRPr>
          </a:p>
        </p:txBody>
      </p:sp>
      <p:sp>
        <p:nvSpPr>
          <p:cNvPr id="51" name="CustomShape 8"/>
          <p:cNvSpPr/>
          <p:nvPr/>
        </p:nvSpPr>
        <p:spPr>
          <a:xfrm>
            <a:off x="5482440" y="2872440"/>
            <a:ext cx="934920" cy="827280"/>
          </a:xfrm>
          <a:prstGeom prst="flowChartConnector">
            <a:avLst/>
          </a:prstGeom>
          <a:solidFill>
            <a:srgbClr val="fdeada"/>
          </a:solidFill>
          <a:ln w="25560">
            <a:solidFill>
              <a:srgbClr val="f79646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2" name="CustomShape 9"/>
          <p:cNvSpPr/>
          <p:nvPr/>
        </p:nvSpPr>
        <p:spPr>
          <a:xfrm>
            <a:off x="5482440" y="3047400"/>
            <a:ext cx="934920" cy="6033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1" lang="ru-RU" sz="1000" spc="15" strike="noStrike">
                <a:solidFill>
                  <a:srgbClr val="000000"/>
                </a:solidFill>
                <a:latin typeface="Arial"/>
                <a:ea typeface="Times New Roman"/>
              </a:rPr>
              <a:t>Пошук </a:t>
            </a:r>
            <a:endParaRPr b="1" lang="uk-UA" sz="1000" spc="-1" strike="noStrike"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1" lang="ru-RU" sz="1000" spc="15" strike="noStrike">
                <a:solidFill>
                  <a:srgbClr val="000000"/>
                </a:solidFill>
                <a:latin typeface="Arial"/>
                <a:ea typeface="Times New Roman"/>
              </a:rPr>
              <a:t>супроводу</a:t>
            </a:r>
            <a:endParaRPr b="1" lang="uk-UA" sz="1000" spc="-1" strike="noStrike">
              <a:latin typeface="Arial"/>
            </a:endParaRPr>
          </a:p>
        </p:txBody>
      </p:sp>
      <p:sp>
        <p:nvSpPr>
          <p:cNvPr id="53" name="CustomShape 10"/>
          <p:cNvSpPr/>
          <p:nvPr/>
        </p:nvSpPr>
        <p:spPr>
          <a:xfrm>
            <a:off x="2252160" y="4323960"/>
            <a:ext cx="934920" cy="827280"/>
          </a:xfrm>
          <a:prstGeom prst="flowChartConnector">
            <a:avLst/>
          </a:prstGeom>
          <a:solidFill>
            <a:srgbClr val="fdeada"/>
          </a:solidFill>
          <a:ln w="25560">
            <a:solidFill>
              <a:srgbClr val="f79646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4" name="CustomShape 11"/>
          <p:cNvSpPr/>
          <p:nvPr/>
        </p:nvSpPr>
        <p:spPr>
          <a:xfrm>
            <a:off x="2311200" y="4350240"/>
            <a:ext cx="875880" cy="6033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0" lang="ru-RU" sz="1000" spc="15" strike="noStrike">
                <a:solidFill>
                  <a:srgbClr val="000000"/>
                </a:solidFill>
                <a:latin typeface="Arial"/>
                <a:ea typeface="Times New Roman"/>
              </a:rPr>
              <a:t> </a:t>
            </a:r>
            <a:endParaRPr b="0" lang="uk-UA" sz="1000" spc="-1" strike="noStrike"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1" lang="ru-RU" sz="1500" spc="15" strike="noStrike">
                <a:solidFill>
                  <a:srgbClr val="000000"/>
                </a:solidFill>
                <a:latin typeface="Arial"/>
                <a:ea typeface="Times New Roman"/>
              </a:rPr>
              <a:t>Мрія</a:t>
            </a:r>
            <a:endParaRPr b="0" lang="uk-UA" sz="1500" spc="-1" strike="noStrike">
              <a:latin typeface="Arial"/>
            </a:endParaRPr>
          </a:p>
        </p:txBody>
      </p:sp>
      <p:sp>
        <p:nvSpPr>
          <p:cNvPr id="55" name="CustomShape 12"/>
          <p:cNvSpPr/>
          <p:nvPr/>
        </p:nvSpPr>
        <p:spPr>
          <a:xfrm>
            <a:off x="3857400" y="2327040"/>
            <a:ext cx="934920" cy="826920"/>
          </a:xfrm>
          <a:prstGeom prst="flowChartConnector">
            <a:avLst/>
          </a:prstGeom>
          <a:solidFill>
            <a:srgbClr val="fdeada"/>
          </a:solidFill>
          <a:ln w="25560">
            <a:solidFill>
              <a:srgbClr val="f79646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6" name="CustomShape 13"/>
          <p:cNvSpPr/>
          <p:nvPr/>
        </p:nvSpPr>
        <p:spPr>
          <a:xfrm>
            <a:off x="3857400" y="2433960"/>
            <a:ext cx="934920" cy="8172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1" lang="ru-RU" sz="1200" spc="15" strike="noStrike">
                <a:solidFill>
                  <a:srgbClr val="000000"/>
                </a:solidFill>
                <a:latin typeface="Arial"/>
                <a:ea typeface="Times New Roman"/>
              </a:rPr>
              <a:t>Розмова з царем</a:t>
            </a:r>
            <a:endParaRPr b="1" lang="uk-UA" sz="1200" spc="-1" strike="noStrike">
              <a:latin typeface="Arial"/>
            </a:endParaRPr>
          </a:p>
        </p:txBody>
      </p:sp>
      <p:sp>
        <p:nvSpPr>
          <p:cNvPr id="57" name="CustomShape 14"/>
          <p:cNvSpPr/>
          <p:nvPr/>
        </p:nvSpPr>
        <p:spPr>
          <a:xfrm>
            <a:off x="6683760" y="3641760"/>
            <a:ext cx="934920" cy="827280"/>
          </a:xfrm>
          <a:prstGeom prst="flowChartConnector">
            <a:avLst/>
          </a:prstGeom>
          <a:solidFill>
            <a:srgbClr val="fdeada"/>
          </a:solidFill>
          <a:ln w="25560">
            <a:solidFill>
              <a:srgbClr val="f79646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8" name="CustomShape 15"/>
          <p:cNvSpPr/>
          <p:nvPr/>
        </p:nvSpPr>
        <p:spPr>
          <a:xfrm>
            <a:off x="6676920" y="3745800"/>
            <a:ext cx="959400" cy="6030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1" lang="ru-RU" sz="1000" spc="15" strike="noStrike">
                <a:solidFill>
                  <a:srgbClr val="000000"/>
                </a:solidFill>
                <a:latin typeface="Arial"/>
                <a:ea typeface="Times New Roman"/>
              </a:rPr>
              <a:t>Готовність до мандрівки</a:t>
            </a:r>
            <a:endParaRPr b="1" lang="uk-UA" sz="1000" spc="-1" strike="noStrike">
              <a:latin typeface="Arial"/>
            </a:endParaRPr>
          </a:p>
        </p:txBody>
      </p:sp>
      <p:sp>
        <p:nvSpPr>
          <p:cNvPr id="59" name="CustomShape 16"/>
          <p:cNvSpPr/>
          <p:nvPr/>
        </p:nvSpPr>
        <p:spPr>
          <a:xfrm>
            <a:off x="1316520" y="3505680"/>
            <a:ext cx="934920" cy="827280"/>
          </a:xfrm>
          <a:prstGeom prst="flowChartConnector">
            <a:avLst/>
          </a:prstGeom>
          <a:solidFill>
            <a:srgbClr val="fdeada"/>
          </a:solidFill>
          <a:ln w="25560">
            <a:solidFill>
              <a:srgbClr val="f79646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0" name="CustomShape 17"/>
          <p:cNvSpPr/>
          <p:nvPr/>
        </p:nvSpPr>
        <p:spPr>
          <a:xfrm>
            <a:off x="1375560" y="3641760"/>
            <a:ext cx="875880" cy="6033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1000" spc="15" strike="noStrike">
                <a:solidFill>
                  <a:srgbClr val="000000"/>
                </a:solidFill>
                <a:latin typeface="Arial"/>
                <a:ea typeface="Times New Roman"/>
              </a:rPr>
              <a:t>Аналіз</a:t>
            </a:r>
            <a:endParaRPr b="0" lang="uk-UA" sz="1000" spc="-1" strike="noStrike"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1" lang="ru-RU" sz="1000" spc="15" strike="noStrike">
                <a:solidFill>
                  <a:srgbClr val="000000"/>
                </a:solidFill>
                <a:latin typeface="Arial"/>
                <a:ea typeface="Times New Roman"/>
              </a:rPr>
              <a:t>потреб </a:t>
            </a:r>
            <a:endParaRPr b="0" lang="uk-UA" sz="1000" spc="-1" strike="noStrike">
              <a:latin typeface="Arial"/>
            </a:endParaRPr>
          </a:p>
        </p:txBody>
      </p:sp>
      <p:sp>
        <p:nvSpPr>
          <p:cNvPr id="61" name="CustomShape 18"/>
          <p:cNvSpPr/>
          <p:nvPr/>
        </p:nvSpPr>
        <p:spPr>
          <a:xfrm>
            <a:off x="3138480" y="3505680"/>
            <a:ext cx="934920" cy="827280"/>
          </a:xfrm>
          <a:prstGeom prst="flowChartConnector">
            <a:avLst/>
          </a:prstGeom>
          <a:solidFill>
            <a:srgbClr val="fdeada"/>
          </a:solidFill>
          <a:ln w="25560">
            <a:solidFill>
              <a:srgbClr val="f79646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2" name="CustomShape 19"/>
          <p:cNvSpPr/>
          <p:nvPr/>
        </p:nvSpPr>
        <p:spPr>
          <a:xfrm>
            <a:off x="3138480" y="3666240"/>
            <a:ext cx="934920" cy="607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1" lang="ru-RU" sz="1000" spc="15" strike="noStrike">
                <a:solidFill>
                  <a:srgbClr val="000000"/>
                </a:solidFill>
                <a:latin typeface="Arial"/>
                <a:ea typeface="Times New Roman"/>
              </a:rPr>
              <a:t>Початкова стратегія </a:t>
            </a:r>
            <a:endParaRPr b="0" lang="uk-UA" sz="1000" spc="-1" strike="noStrike">
              <a:latin typeface="Arial"/>
            </a:endParaRPr>
          </a:p>
        </p:txBody>
      </p:sp>
      <p:sp>
        <p:nvSpPr>
          <p:cNvPr id="63" name="CustomShape 20"/>
          <p:cNvSpPr/>
          <p:nvPr/>
        </p:nvSpPr>
        <p:spPr>
          <a:xfrm>
            <a:off x="4320360" y="3534840"/>
            <a:ext cx="934920" cy="827280"/>
          </a:xfrm>
          <a:prstGeom prst="flowChartConnector">
            <a:avLst/>
          </a:prstGeom>
          <a:solidFill>
            <a:srgbClr val="fdeada"/>
          </a:solidFill>
          <a:ln w="25560">
            <a:solidFill>
              <a:srgbClr val="f79646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4" name="CustomShape 21"/>
          <p:cNvSpPr/>
          <p:nvPr/>
        </p:nvSpPr>
        <p:spPr>
          <a:xfrm>
            <a:off x="4379400" y="3700440"/>
            <a:ext cx="875880" cy="6030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1" lang="ru-RU" sz="1000" spc="15" strike="noStrike">
                <a:solidFill>
                  <a:srgbClr val="000000"/>
                </a:solidFill>
                <a:latin typeface="Arial"/>
                <a:ea typeface="Times New Roman"/>
              </a:rPr>
              <a:t>Дозвіл</a:t>
            </a:r>
            <a:endParaRPr b="1" lang="uk-UA" sz="1000" spc="-1" strike="noStrike"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1" lang="ru-RU" sz="1000" spc="15" strike="noStrike">
                <a:solidFill>
                  <a:srgbClr val="000000"/>
                </a:solidFill>
                <a:latin typeface="Arial"/>
                <a:ea typeface="Times New Roman"/>
              </a:rPr>
              <a:t>царя </a:t>
            </a:r>
            <a:endParaRPr b="1" lang="uk-UA" sz="1000" spc="-1" strike="noStrike">
              <a:latin typeface="Arial"/>
            </a:endParaRPr>
          </a:p>
        </p:txBody>
      </p:sp>
      <p:sp>
        <p:nvSpPr>
          <p:cNvPr id="65" name="CustomShape 22"/>
          <p:cNvSpPr/>
          <p:nvPr/>
        </p:nvSpPr>
        <p:spPr>
          <a:xfrm>
            <a:off x="5462640" y="3875760"/>
            <a:ext cx="934920" cy="827280"/>
          </a:xfrm>
          <a:prstGeom prst="flowChartConnector">
            <a:avLst/>
          </a:prstGeom>
          <a:solidFill>
            <a:srgbClr val="fdeada"/>
          </a:solidFill>
          <a:ln w="25560">
            <a:solidFill>
              <a:srgbClr val="f79646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6" name="CustomShape 23"/>
          <p:cNvSpPr/>
          <p:nvPr/>
        </p:nvSpPr>
        <p:spPr>
          <a:xfrm>
            <a:off x="5462640" y="4011480"/>
            <a:ext cx="935640" cy="6030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1" lang="ru-RU" sz="1000" spc="15" strike="noStrike">
                <a:solidFill>
                  <a:srgbClr val="000000"/>
                </a:solidFill>
                <a:latin typeface="Arial"/>
                <a:ea typeface="Times New Roman"/>
              </a:rPr>
              <a:t>Листи для безпечної дороги </a:t>
            </a:r>
            <a:endParaRPr b="1" lang="uk-UA" sz="1000" spc="-1" strike="noStrike">
              <a:latin typeface="Arial"/>
            </a:endParaRPr>
          </a:p>
        </p:txBody>
      </p:sp>
      <p:sp>
        <p:nvSpPr>
          <p:cNvPr id="67" name="CustomShape 24"/>
          <p:cNvSpPr/>
          <p:nvPr/>
        </p:nvSpPr>
        <p:spPr>
          <a:xfrm>
            <a:off x="5521680" y="4820760"/>
            <a:ext cx="934920" cy="827280"/>
          </a:xfrm>
          <a:prstGeom prst="flowChartConnector">
            <a:avLst/>
          </a:prstGeom>
          <a:solidFill>
            <a:srgbClr val="fdeada"/>
          </a:solidFill>
          <a:ln w="25560">
            <a:solidFill>
              <a:srgbClr val="f79646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8" name="CustomShape 25"/>
          <p:cNvSpPr/>
          <p:nvPr/>
        </p:nvSpPr>
        <p:spPr>
          <a:xfrm>
            <a:off x="5462640" y="4976640"/>
            <a:ext cx="1162080" cy="6519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1" lang="ru-RU" sz="1000" spc="15" strike="noStrike">
                <a:solidFill>
                  <a:srgbClr val="000000"/>
                </a:solidFill>
                <a:latin typeface="Arial"/>
                <a:ea typeface="Times New Roman"/>
              </a:rPr>
              <a:t>Листи про будматеріали </a:t>
            </a:r>
            <a:endParaRPr b="1" lang="uk-UA" sz="1000" spc="-1" strike="noStrike">
              <a:latin typeface="Arial"/>
            </a:endParaRPr>
          </a:p>
        </p:txBody>
      </p:sp>
      <p:sp>
        <p:nvSpPr>
          <p:cNvPr id="69" name="CustomShape 26"/>
          <p:cNvSpPr/>
          <p:nvPr/>
        </p:nvSpPr>
        <p:spPr>
          <a:xfrm>
            <a:off x="5531760" y="5784840"/>
            <a:ext cx="934920" cy="827280"/>
          </a:xfrm>
          <a:prstGeom prst="flowChartConnector">
            <a:avLst/>
          </a:prstGeom>
          <a:solidFill>
            <a:srgbClr val="fdeada"/>
          </a:solidFill>
          <a:ln w="25560">
            <a:solidFill>
              <a:srgbClr val="f79646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0" name="CustomShape 27"/>
          <p:cNvSpPr/>
          <p:nvPr/>
        </p:nvSpPr>
        <p:spPr>
          <a:xfrm>
            <a:off x="5512680" y="5948640"/>
            <a:ext cx="1050840" cy="6030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1" lang="ru-RU" sz="1000" spc="15" strike="noStrike">
                <a:solidFill>
                  <a:srgbClr val="000000"/>
                </a:solidFill>
                <a:latin typeface="Arial"/>
                <a:ea typeface="Times New Roman"/>
              </a:rPr>
              <a:t>Отримання </a:t>
            </a:r>
            <a:br/>
            <a:r>
              <a:rPr b="1" lang="ru-RU" sz="1000" spc="15" strike="noStrike">
                <a:solidFill>
                  <a:srgbClr val="000000"/>
                </a:solidFill>
                <a:latin typeface="Arial"/>
                <a:ea typeface="Times New Roman"/>
              </a:rPr>
              <a:t>ресурсів </a:t>
            </a:r>
            <a:endParaRPr b="1" lang="uk-UA" sz="1000" spc="-1" strike="noStrike">
              <a:latin typeface="Arial"/>
            </a:endParaRPr>
          </a:p>
        </p:txBody>
      </p:sp>
      <p:sp>
        <p:nvSpPr>
          <p:cNvPr id="71" name="CustomShape 28"/>
          <p:cNvSpPr/>
          <p:nvPr/>
        </p:nvSpPr>
        <p:spPr>
          <a:xfrm>
            <a:off x="2784240" y="1138680"/>
            <a:ext cx="4154760" cy="1187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92d05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72" name="CustomShape 29"/>
          <p:cNvSpPr/>
          <p:nvPr/>
        </p:nvSpPr>
        <p:spPr>
          <a:xfrm flipV="1">
            <a:off x="1454760" y="1458360"/>
            <a:ext cx="560520" cy="788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92d05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73" name="CustomShape 30"/>
          <p:cNvSpPr/>
          <p:nvPr/>
        </p:nvSpPr>
        <p:spPr>
          <a:xfrm>
            <a:off x="1375560" y="3077280"/>
            <a:ext cx="294480" cy="427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92d05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74" name="CustomShape 31"/>
          <p:cNvSpPr/>
          <p:nvPr/>
        </p:nvSpPr>
        <p:spPr>
          <a:xfrm>
            <a:off x="2035440" y="4265280"/>
            <a:ext cx="314640" cy="2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92d05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75" name="CustomShape 32"/>
          <p:cNvSpPr/>
          <p:nvPr/>
        </p:nvSpPr>
        <p:spPr>
          <a:xfrm flipV="1">
            <a:off x="3128760" y="4244760"/>
            <a:ext cx="245520" cy="28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92d05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76" name="CustomShape 33"/>
          <p:cNvSpPr/>
          <p:nvPr/>
        </p:nvSpPr>
        <p:spPr>
          <a:xfrm>
            <a:off x="1769760" y="2609280"/>
            <a:ext cx="2086920" cy="67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92d05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77" name="CustomShape 34"/>
          <p:cNvSpPr/>
          <p:nvPr/>
        </p:nvSpPr>
        <p:spPr>
          <a:xfrm flipV="1">
            <a:off x="3907080" y="3153960"/>
            <a:ext cx="373320" cy="437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92d05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78" name="CustomShape 35"/>
          <p:cNvSpPr/>
          <p:nvPr/>
        </p:nvSpPr>
        <p:spPr>
          <a:xfrm>
            <a:off x="2685600" y="1401480"/>
            <a:ext cx="1348200" cy="1031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92d05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79" name="CustomShape 36"/>
          <p:cNvSpPr/>
          <p:nvPr/>
        </p:nvSpPr>
        <p:spPr>
          <a:xfrm flipV="1">
            <a:off x="4793040" y="2491200"/>
            <a:ext cx="2175840" cy="184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92d05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80" name="CustomShape 37"/>
          <p:cNvSpPr/>
          <p:nvPr/>
        </p:nvSpPr>
        <p:spPr>
          <a:xfrm flipV="1">
            <a:off x="7136640" y="2881440"/>
            <a:ext cx="186480" cy="7394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92d05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81" name="CustomShape 38"/>
          <p:cNvSpPr/>
          <p:nvPr/>
        </p:nvSpPr>
        <p:spPr>
          <a:xfrm flipV="1">
            <a:off x="5167440" y="3436200"/>
            <a:ext cx="363600" cy="262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92d05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82" name="CustomShape 39"/>
          <p:cNvSpPr/>
          <p:nvPr/>
        </p:nvSpPr>
        <p:spPr>
          <a:xfrm>
            <a:off x="4517280" y="3155040"/>
            <a:ext cx="146880" cy="437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92d05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83" name="CustomShape 40"/>
          <p:cNvSpPr/>
          <p:nvPr/>
        </p:nvSpPr>
        <p:spPr>
          <a:xfrm>
            <a:off x="4753440" y="4362840"/>
            <a:ext cx="836640" cy="1645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92d05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84" name="CustomShape 41"/>
          <p:cNvSpPr/>
          <p:nvPr/>
        </p:nvSpPr>
        <p:spPr>
          <a:xfrm>
            <a:off x="5117760" y="4265280"/>
            <a:ext cx="511200" cy="739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92d05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85" name="CustomShape 42"/>
          <p:cNvSpPr/>
          <p:nvPr/>
        </p:nvSpPr>
        <p:spPr>
          <a:xfrm>
            <a:off x="5256000" y="4099680"/>
            <a:ext cx="225720" cy="478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92d05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86" name="CustomShape 43"/>
          <p:cNvSpPr/>
          <p:nvPr/>
        </p:nvSpPr>
        <p:spPr>
          <a:xfrm>
            <a:off x="6319440" y="3505680"/>
            <a:ext cx="422280" cy="369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92d05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87" name="CustomShape 44"/>
          <p:cNvSpPr/>
          <p:nvPr/>
        </p:nvSpPr>
        <p:spPr>
          <a:xfrm flipV="1">
            <a:off x="6398280" y="4147560"/>
            <a:ext cx="314280" cy="9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92d05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88" name="CustomShape 45"/>
          <p:cNvSpPr/>
          <p:nvPr/>
        </p:nvSpPr>
        <p:spPr>
          <a:xfrm flipV="1">
            <a:off x="6457320" y="4332600"/>
            <a:ext cx="343800" cy="8172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92d05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89" name="CustomShape 46"/>
          <p:cNvSpPr/>
          <p:nvPr/>
        </p:nvSpPr>
        <p:spPr>
          <a:xfrm flipV="1">
            <a:off x="6457320" y="4469040"/>
            <a:ext cx="511200" cy="1713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92d05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Application>LibreOffice/6.4.7.2$Linux_X86_64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uk-UA</dc:language>
  <cp:lastModifiedBy/>
  <dcterms:modified xsi:type="dcterms:W3CDTF">2023-05-23T20:31:03Z</dcterms:modified>
  <cp:revision>19</cp:revision>
  <dc:subject/>
  <dc:title>ПСАЛОМ 10 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Екран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